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1"/>
  </p:notesMasterIdLst>
  <p:sldIdLst>
    <p:sldId id="266" r:id="rId2"/>
    <p:sldId id="257" r:id="rId3"/>
    <p:sldId id="290" r:id="rId4"/>
    <p:sldId id="284" r:id="rId5"/>
    <p:sldId id="288" r:id="rId6"/>
    <p:sldId id="298" r:id="rId7"/>
    <p:sldId id="297" r:id="rId8"/>
    <p:sldId id="294" r:id="rId9"/>
    <p:sldId id="295" r:id="rId10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Style à thème 1 - Accentuation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03447BB-5D67-496B-8E87-E561075AD55C}" styleName="Style foncé 1 - Accentuation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2838BEF-8BB2-4498-84A7-C5851F593DF1}" styleName="Style moyen 4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Style moyen 4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Style moyen 4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9"/>
    <p:restoredTop sz="78669" autoAdjust="0"/>
  </p:normalViewPr>
  <p:slideViewPr>
    <p:cSldViewPr>
      <p:cViewPr varScale="1">
        <p:scale>
          <a:sx n="94" d="100"/>
          <a:sy n="94" d="100"/>
        </p:scale>
        <p:origin x="116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hyperlink" Target="../../../Scrum/BurnDown_chart.xlsx" TargetMode="External"/><Relationship Id="rId2" Type="http://schemas.openxmlformats.org/officeDocument/2006/relationships/hyperlink" Target="Sprint" TargetMode="External"/><Relationship Id="rId1" Type="http://schemas.openxmlformats.org/officeDocument/2006/relationships/hyperlink" Target="Product%20backlog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../../../Scrum/BurnDown_chart.xlsx" TargetMode="External"/><Relationship Id="rId2" Type="http://schemas.openxmlformats.org/officeDocument/2006/relationships/hyperlink" Target="Sprint" TargetMode="External"/><Relationship Id="rId1" Type="http://schemas.openxmlformats.org/officeDocument/2006/relationships/hyperlink" Target="Product%20backlog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08DF41-B14C-4AE2-B247-69A507E04DEE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0BEEDEF-BDCC-40CF-97B1-CC9FB624F6C5}">
      <dgm:prSet/>
      <dgm:spPr/>
      <dgm:t>
        <a:bodyPr/>
        <a:lstStyle/>
        <a:p>
          <a:r>
            <a:rPr lang="fr-CH">
              <a:hlinkClick xmlns:r="http://schemas.openxmlformats.org/officeDocument/2006/relationships" r:id="rId1"/>
            </a:rPr>
            <a:t>Product backlog</a:t>
          </a:r>
          <a:endParaRPr lang="en-US"/>
        </a:p>
      </dgm:t>
    </dgm:pt>
    <dgm:pt modelId="{335AAF15-8B78-4EB1-820D-AAAB27A4E0F6}" type="parTrans" cxnId="{3772B924-B3DC-4C91-86CE-6CD3AB868C72}">
      <dgm:prSet/>
      <dgm:spPr/>
      <dgm:t>
        <a:bodyPr/>
        <a:lstStyle/>
        <a:p>
          <a:endParaRPr lang="en-US"/>
        </a:p>
      </dgm:t>
    </dgm:pt>
    <dgm:pt modelId="{E59AF2E5-0B5D-4322-8410-E43F75A4A1B4}" type="sibTrans" cxnId="{3772B924-B3DC-4C91-86CE-6CD3AB868C72}">
      <dgm:prSet/>
      <dgm:spPr/>
      <dgm:t>
        <a:bodyPr/>
        <a:lstStyle/>
        <a:p>
          <a:endParaRPr lang="en-US"/>
        </a:p>
      </dgm:t>
    </dgm:pt>
    <dgm:pt modelId="{0487C455-E593-412A-9918-76EE1C6383F1}">
      <dgm:prSet/>
      <dgm:spPr/>
      <dgm:t>
        <a:bodyPr/>
        <a:lstStyle/>
        <a:p>
          <a:r>
            <a:rPr lang="fr-CH">
              <a:hlinkClick xmlns:r="http://schemas.openxmlformats.org/officeDocument/2006/relationships" r:id="rId2"/>
            </a:rPr>
            <a:t>Sprint</a:t>
          </a:r>
          <a:endParaRPr lang="en-US"/>
        </a:p>
      </dgm:t>
    </dgm:pt>
    <dgm:pt modelId="{55BC1F4B-4629-4BBE-8E75-4031FEB87445}" type="parTrans" cxnId="{CA7A4087-8DF5-41B5-BC69-7099E726EDEE}">
      <dgm:prSet/>
      <dgm:spPr/>
      <dgm:t>
        <a:bodyPr/>
        <a:lstStyle/>
        <a:p>
          <a:endParaRPr lang="en-US"/>
        </a:p>
      </dgm:t>
    </dgm:pt>
    <dgm:pt modelId="{8C3CDF37-2244-4324-A260-69F14C07DC45}" type="sibTrans" cxnId="{CA7A4087-8DF5-41B5-BC69-7099E726EDEE}">
      <dgm:prSet/>
      <dgm:spPr/>
      <dgm:t>
        <a:bodyPr/>
        <a:lstStyle/>
        <a:p>
          <a:endParaRPr lang="en-US"/>
        </a:p>
      </dgm:t>
    </dgm:pt>
    <dgm:pt modelId="{102A69D8-FA49-45D3-AE95-7ACCF4CF5627}">
      <dgm:prSet/>
      <dgm:spPr/>
      <dgm:t>
        <a:bodyPr/>
        <a:lstStyle/>
        <a:p>
          <a:r>
            <a:rPr lang="fr-CH" dirty="0" err="1">
              <a:hlinkClick xmlns:r="http://schemas.openxmlformats.org/officeDocument/2006/relationships" r:id="rId3" action="ppaction://hlinkfile"/>
            </a:rPr>
            <a:t>Burndown</a:t>
          </a:r>
          <a:r>
            <a:rPr lang="fr-CH" dirty="0">
              <a:hlinkClick xmlns:r="http://schemas.openxmlformats.org/officeDocument/2006/relationships" r:id="rId3" action="ppaction://hlinkfile"/>
            </a:rPr>
            <a:t> chart</a:t>
          </a:r>
          <a:endParaRPr lang="en-US" dirty="0"/>
        </a:p>
      </dgm:t>
    </dgm:pt>
    <dgm:pt modelId="{C3436926-E417-4C77-ACAA-5E184082CA2E}" type="parTrans" cxnId="{01F7CAAD-555A-442F-854D-F20B4E1076EC}">
      <dgm:prSet/>
      <dgm:spPr/>
      <dgm:t>
        <a:bodyPr/>
        <a:lstStyle/>
        <a:p>
          <a:endParaRPr lang="en-US"/>
        </a:p>
      </dgm:t>
    </dgm:pt>
    <dgm:pt modelId="{AF4F8E75-93B2-4533-89AF-84A62ACC8475}" type="sibTrans" cxnId="{01F7CAAD-555A-442F-854D-F20B4E1076EC}">
      <dgm:prSet/>
      <dgm:spPr/>
      <dgm:t>
        <a:bodyPr/>
        <a:lstStyle/>
        <a:p>
          <a:endParaRPr lang="en-US"/>
        </a:p>
      </dgm:t>
    </dgm:pt>
    <dgm:pt modelId="{746E5A9D-1D19-4960-B1EF-B99031FBF164}" type="pres">
      <dgm:prSet presAssocID="{8108DF41-B14C-4AE2-B247-69A507E04DEE}" presName="outerComposite" presStyleCnt="0">
        <dgm:presLayoutVars>
          <dgm:chMax val="5"/>
          <dgm:dir/>
          <dgm:resizeHandles val="exact"/>
        </dgm:presLayoutVars>
      </dgm:prSet>
      <dgm:spPr/>
    </dgm:pt>
    <dgm:pt modelId="{18E151F5-B06A-4E34-8794-E164BAC4CF87}" type="pres">
      <dgm:prSet presAssocID="{8108DF41-B14C-4AE2-B247-69A507E04DEE}" presName="dummyMaxCanvas" presStyleCnt="0">
        <dgm:presLayoutVars/>
      </dgm:prSet>
      <dgm:spPr/>
    </dgm:pt>
    <dgm:pt modelId="{855D0EC1-CC4B-45D5-B156-52D9A75946D9}" type="pres">
      <dgm:prSet presAssocID="{8108DF41-B14C-4AE2-B247-69A507E04DEE}" presName="ThreeNodes_1" presStyleLbl="node1" presStyleIdx="0" presStyleCnt="3">
        <dgm:presLayoutVars>
          <dgm:bulletEnabled val="1"/>
        </dgm:presLayoutVars>
      </dgm:prSet>
      <dgm:spPr/>
    </dgm:pt>
    <dgm:pt modelId="{2645450F-FDA5-400C-AD44-9C076083EB31}" type="pres">
      <dgm:prSet presAssocID="{8108DF41-B14C-4AE2-B247-69A507E04DEE}" presName="ThreeNodes_2" presStyleLbl="node1" presStyleIdx="1" presStyleCnt="3">
        <dgm:presLayoutVars>
          <dgm:bulletEnabled val="1"/>
        </dgm:presLayoutVars>
      </dgm:prSet>
      <dgm:spPr/>
    </dgm:pt>
    <dgm:pt modelId="{5513DE13-866E-41BA-B3EE-584492C80F9B}" type="pres">
      <dgm:prSet presAssocID="{8108DF41-B14C-4AE2-B247-69A507E04DEE}" presName="ThreeNodes_3" presStyleLbl="node1" presStyleIdx="2" presStyleCnt="3">
        <dgm:presLayoutVars>
          <dgm:bulletEnabled val="1"/>
        </dgm:presLayoutVars>
      </dgm:prSet>
      <dgm:spPr/>
    </dgm:pt>
    <dgm:pt modelId="{53178762-0600-4607-A27A-84BEE3DDF788}" type="pres">
      <dgm:prSet presAssocID="{8108DF41-B14C-4AE2-B247-69A507E04DEE}" presName="ThreeConn_1-2" presStyleLbl="fgAccFollowNode1" presStyleIdx="0" presStyleCnt="2">
        <dgm:presLayoutVars>
          <dgm:bulletEnabled val="1"/>
        </dgm:presLayoutVars>
      </dgm:prSet>
      <dgm:spPr/>
    </dgm:pt>
    <dgm:pt modelId="{8945F0B6-B19A-4C96-BBDE-501A204D09BB}" type="pres">
      <dgm:prSet presAssocID="{8108DF41-B14C-4AE2-B247-69A507E04DEE}" presName="ThreeConn_2-3" presStyleLbl="fgAccFollowNode1" presStyleIdx="1" presStyleCnt="2">
        <dgm:presLayoutVars>
          <dgm:bulletEnabled val="1"/>
        </dgm:presLayoutVars>
      </dgm:prSet>
      <dgm:spPr/>
    </dgm:pt>
    <dgm:pt modelId="{E20019E6-3E3A-424A-81A1-F8F441EDA112}" type="pres">
      <dgm:prSet presAssocID="{8108DF41-B14C-4AE2-B247-69A507E04DEE}" presName="ThreeNodes_1_text" presStyleLbl="node1" presStyleIdx="2" presStyleCnt="3">
        <dgm:presLayoutVars>
          <dgm:bulletEnabled val="1"/>
        </dgm:presLayoutVars>
      </dgm:prSet>
      <dgm:spPr/>
    </dgm:pt>
    <dgm:pt modelId="{D4EC2B80-D83A-42E9-B580-09EE2FC40167}" type="pres">
      <dgm:prSet presAssocID="{8108DF41-B14C-4AE2-B247-69A507E04DEE}" presName="ThreeNodes_2_text" presStyleLbl="node1" presStyleIdx="2" presStyleCnt="3">
        <dgm:presLayoutVars>
          <dgm:bulletEnabled val="1"/>
        </dgm:presLayoutVars>
      </dgm:prSet>
      <dgm:spPr/>
    </dgm:pt>
    <dgm:pt modelId="{3AAF93C4-FBDB-4C2B-B2FE-96350B780E11}" type="pres">
      <dgm:prSet presAssocID="{8108DF41-B14C-4AE2-B247-69A507E04DEE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3772B924-B3DC-4C91-86CE-6CD3AB868C72}" srcId="{8108DF41-B14C-4AE2-B247-69A507E04DEE}" destId="{40BEEDEF-BDCC-40CF-97B1-CC9FB624F6C5}" srcOrd="0" destOrd="0" parTransId="{335AAF15-8B78-4EB1-820D-AAAB27A4E0F6}" sibTransId="{E59AF2E5-0B5D-4322-8410-E43F75A4A1B4}"/>
    <dgm:cxn modelId="{6C7AC742-0B46-4543-96ED-3EC15903FE09}" type="presOf" srcId="{102A69D8-FA49-45D3-AE95-7ACCF4CF5627}" destId="{3AAF93C4-FBDB-4C2B-B2FE-96350B780E11}" srcOrd="1" destOrd="0" presId="urn:microsoft.com/office/officeart/2005/8/layout/vProcess5"/>
    <dgm:cxn modelId="{11EACF61-1BDB-4296-9454-2F7E921C18F4}" type="presOf" srcId="{40BEEDEF-BDCC-40CF-97B1-CC9FB624F6C5}" destId="{855D0EC1-CC4B-45D5-B156-52D9A75946D9}" srcOrd="0" destOrd="0" presId="urn:microsoft.com/office/officeart/2005/8/layout/vProcess5"/>
    <dgm:cxn modelId="{A1E7406E-0CC1-40D0-8B49-0A8A182DF08E}" type="presOf" srcId="{0487C455-E593-412A-9918-76EE1C6383F1}" destId="{D4EC2B80-D83A-42E9-B580-09EE2FC40167}" srcOrd="1" destOrd="0" presId="urn:microsoft.com/office/officeart/2005/8/layout/vProcess5"/>
    <dgm:cxn modelId="{71E44A72-6333-44C7-8CF6-3869DCD54254}" type="presOf" srcId="{8108DF41-B14C-4AE2-B247-69A507E04DEE}" destId="{746E5A9D-1D19-4960-B1EF-B99031FBF164}" srcOrd="0" destOrd="0" presId="urn:microsoft.com/office/officeart/2005/8/layout/vProcess5"/>
    <dgm:cxn modelId="{CA7A4087-8DF5-41B5-BC69-7099E726EDEE}" srcId="{8108DF41-B14C-4AE2-B247-69A507E04DEE}" destId="{0487C455-E593-412A-9918-76EE1C6383F1}" srcOrd="1" destOrd="0" parTransId="{55BC1F4B-4629-4BBE-8E75-4031FEB87445}" sibTransId="{8C3CDF37-2244-4324-A260-69F14C07DC45}"/>
    <dgm:cxn modelId="{F33D48A1-0B82-4B45-BCD4-74799790DE30}" type="presOf" srcId="{E59AF2E5-0B5D-4322-8410-E43F75A4A1B4}" destId="{53178762-0600-4607-A27A-84BEE3DDF788}" srcOrd="0" destOrd="0" presId="urn:microsoft.com/office/officeart/2005/8/layout/vProcess5"/>
    <dgm:cxn modelId="{BC501FA9-EFB2-4508-AF1B-C2C9DF1E92CC}" type="presOf" srcId="{0487C455-E593-412A-9918-76EE1C6383F1}" destId="{2645450F-FDA5-400C-AD44-9C076083EB31}" srcOrd="0" destOrd="0" presId="urn:microsoft.com/office/officeart/2005/8/layout/vProcess5"/>
    <dgm:cxn modelId="{01F7CAAD-555A-442F-854D-F20B4E1076EC}" srcId="{8108DF41-B14C-4AE2-B247-69A507E04DEE}" destId="{102A69D8-FA49-45D3-AE95-7ACCF4CF5627}" srcOrd="2" destOrd="0" parTransId="{C3436926-E417-4C77-ACAA-5E184082CA2E}" sibTransId="{AF4F8E75-93B2-4533-89AF-84A62ACC8475}"/>
    <dgm:cxn modelId="{733949BA-1D26-4007-A1B1-9864D3FBD75B}" type="presOf" srcId="{40BEEDEF-BDCC-40CF-97B1-CC9FB624F6C5}" destId="{E20019E6-3E3A-424A-81A1-F8F441EDA112}" srcOrd="1" destOrd="0" presId="urn:microsoft.com/office/officeart/2005/8/layout/vProcess5"/>
    <dgm:cxn modelId="{94BEA1D2-5EBD-4BA5-8F8C-F1FD49710F6A}" type="presOf" srcId="{8C3CDF37-2244-4324-A260-69F14C07DC45}" destId="{8945F0B6-B19A-4C96-BBDE-501A204D09BB}" srcOrd="0" destOrd="0" presId="urn:microsoft.com/office/officeart/2005/8/layout/vProcess5"/>
    <dgm:cxn modelId="{813B94DA-BCCF-4D86-9478-FC577C50A6C0}" type="presOf" srcId="{102A69D8-FA49-45D3-AE95-7ACCF4CF5627}" destId="{5513DE13-866E-41BA-B3EE-584492C80F9B}" srcOrd="0" destOrd="0" presId="urn:microsoft.com/office/officeart/2005/8/layout/vProcess5"/>
    <dgm:cxn modelId="{F932BC73-1073-487F-BECF-E4D7BFC67BC5}" type="presParOf" srcId="{746E5A9D-1D19-4960-B1EF-B99031FBF164}" destId="{18E151F5-B06A-4E34-8794-E164BAC4CF87}" srcOrd="0" destOrd="0" presId="urn:microsoft.com/office/officeart/2005/8/layout/vProcess5"/>
    <dgm:cxn modelId="{8A7569DE-6A43-4A6A-9473-733760286082}" type="presParOf" srcId="{746E5A9D-1D19-4960-B1EF-B99031FBF164}" destId="{855D0EC1-CC4B-45D5-B156-52D9A75946D9}" srcOrd="1" destOrd="0" presId="urn:microsoft.com/office/officeart/2005/8/layout/vProcess5"/>
    <dgm:cxn modelId="{DA2E9171-446D-4932-B212-3B4279F8519E}" type="presParOf" srcId="{746E5A9D-1D19-4960-B1EF-B99031FBF164}" destId="{2645450F-FDA5-400C-AD44-9C076083EB31}" srcOrd="2" destOrd="0" presId="urn:microsoft.com/office/officeart/2005/8/layout/vProcess5"/>
    <dgm:cxn modelId="{21C9260F-6FB1-4E4C-9F85-C4BCA052720A}" type="presParOf" srcId="{746E5A9D-1D19-4960-B1EF-B99031FBF164}" destId="{5513DE13-866E-41BA-B3EE-584492C80F9B}" srcOrd="3" destOrd="0" presId="urn:microsoft.com/office/officeart/2005/8/layout/vProcess5"/>
    <dgm:cxn modelId="{C88F5336-C794-4176-B9E1-03DE6DDF6A3B}" type="presParOf" srcId="{746E5A9D-1D19-4960-B1EF-B99031FBF164}" destId="{53178762-0600-4607-A27A-84BEE3DDF788}" srcOrd="4" destOrd="0" presId="urn:microsoft.com/office/officeart/2005/8/layout/vProcess5"/>
    <dgm:cxn modelId="{249BCE91-3D71-4ED0-B654-C3543C12479E}" type="presParOf" srcId="{746E5A9D-1D19-4960-B1EF-B99031FBF164}" destId="{8945F0B6-B19A-4C96-BBDE-501A204D09BB}" srcOrd="5" destOrd="0" presId="urn:microsoft.com/office/officeart/2005/8/layout/vProcess5"/>
    <dgm:cxn modelId="{077E979B-4B99-4E8C-BE08-BEC0C5C51580}" type="presParOf" srcId="{746E5A9D-1D19-4960-B1EF-B99031FBF164}" destId="{E20019E6-3E3A-424A-81A1-F8F441EDA112}" srcOrd="6" destOrd="0" presId="urn:microsoft.com/office/officeart/2005/8/layout/vProcess5"/>
    <dgm:cxn modelId="{A1DBBEB1-7952-45D2-AE90-A7D77D0B8485}" type="presParOf" srcId="{746E5A9D-1D19-4960-B1EF-B99031FBF164}" destId="{D4EC2B80-D83A-42E9-B580-09EE2FC40167}" srcOrd="7" destOrd="0" presId="urn:microsoft.com/office/officeart/2005/8/layout/vProcess5"/>
    <dgm:cxn modelId="{F5DB9005-C99F-45A9-910C-6890C5866B1F}" type="presParOf" srcId="{746E5A9D-1D19-4960-B1EF-B99031FBF164}" destId="{3AAF93C4-FBDB-4C2B-B2FE-96350B780E11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5D0EC1-CC4B-45D5-B156-52D9A75946D9}">
      <dsp:nvSpPr>
        <dsp:cNvPr id="0" name=""/>
        <dsp:cNvSpPr/>
      </dsp:nvSpPr>
      <dsp:spPr>
        <a:xfrm>
          <a:off x="0" y="0"/>
          <a:ext cx="8391940" cy="1211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5200" kern="1200">
              <a:hlinkClick xmlns:r="http://schemas.openxmlformats.org/officeDocument/2006/relationships" r:id="rId1"/>
            </a:rPr>
            <a:t>Product backlog</a:t>
          </a:r>
          <a:endParaRPr lang="en-US" sz="5200" kern="1200"/>
        </a:p>
      </dsp:txBody>
      <dsp:txXfrm>
        <a:off x="35486" y="35486"/>
        <a:ext cx="7084550" cy="1140608"/>
      </dsp:txXfrm>
    </dsp:sp>
    <dsp:sp modelId="{2645450F-FDA5-400C-AD44-9C076083EB31}">
      <dsp:nvSpPr>
        <dsp:cNvPr id="0" name=""/>
        <dsp:cNvSpPr/>
      </dsp:nvSpPr>
      <dsp:spPr>
        <a:xfrm>
          <a:off x="740465" y="1413510"/>
          <a:ext cx="8391940" cy="1211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5200" kern="1200">
              <a:hlinkClick xmlns:r="http://schemas.openxmlformats.org/officeDocument/2006/relationships" r:id="rId2"/>
            </a:rPr>
            <a:t>Sprint</a:t>
          </a:r>
          <a:endParaRPr lang="en-US" sz="5200" kern="1200"/>
        </a:p>
      </dsp:txBody>
      <dsp:txXfrm>
        <a:off x="775951" y="1448996"/>
        <a:ext cx="6792976" cy="1140608"/>
      </dsp:txXfrm>
    </dsp:sp>
    <dsp:sp modelId="{5513DE13-866E-41BA-B3EE-584492C80F9B}">
      <dsp:nvSpPr>
        <dsp:cNvPr id="0" name=""/>
        <dsp:cNvSpPr/>
      </dsp:nvSpPr>
      <dsp:spPr>
        <a:xfrm>
          <a:off x="1480930" y="2827020"/>
          <a:ext cx="8391940" cy="1211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5200" kern="1200" dirty="0" err="1">
              <a:hlinkClick xmlns:r="http://schemas.openxmlformats.org/officeDocument/2006/relationships" r:id="rId3" action="ppaction://hlinkfile"/>
            </a:rPr>
            <a:t>Burndown</a:t>
          </a:r>
          <a:r>
            <a:rPr lang="fr-CH" sz="5200" kern="1200" dirty="0">
              <a:hlinkClick xmlns:r="http://schemas.openxmlformats.org/officeDocument/2006/relationships" r:id="rId3" action="ppaction://hlinkfile"/>
            </a:rPr>
            <a:t> chart</a:t>
          </a:r>
          <a:endParaRPr lang="en-US" sz="5200" kern="1200" dirty="0"/>
        </a:p>
      </dsp:txBody>
      <dsp:txXfrm>
        <a:off x="1516416" y="2862506"/>
        <a:ext cx="6792976" cy="1140608"/>
      </dsp:txXfrm>
    </dsp:sp>
    <dsp:sp modelId="{53178762-0600-4607-A27A-84BEE3DDF788}">
      <dsp:nvSpPr>
        <dsp:cNvPr id="0" name=""/>
        <dsp:cNvSpPr/>
      </dsp:nvSpPr>
      <dsp:spPr>
        <a:xfrm>
          <a:off x="7604413" y="918781"/>
          <a:ext cx="787527" cy="78752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7781607" y="918781"/>
        <a:ext cx="433139" cy="592614"/>
      </dsp:txXfrm>
    </dsp:sp>
    <dsp:sp modelId="{8945F0B6-B19A-4C96-BBDE-501A204D09BB}">
      <dsp:nvSpPr>
        <dsp:cNvPr id="0" name=""/>
        <dsp:cNvSpPr/>
      </dsp:nvSpPr>
      <dsp:spPr>
        <a:xfrm>
          <a:off x="8344878" y="2324214"/>
          <a:ext cx="787527" cy="78752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8522072" y="2324214"/>
        <a:ext cx="433139" cy="5926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D64F01-FC83-0642-B885-202D2037B0C0}" type="datetimeFigureOut">
              <a:rPr lang="fr-FR" smtClean="0"/>
              <a:t>25/11/2021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F1DF7-7B86-074B-89DA-D6A600D1CE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14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F1DF7-7B86-074B-89DA-D6A600D1CEF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2677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F1DF7-7B86-074B-89DA-D6A600D1CEF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5755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1A9DEF83-4F69-6975-2F7B-07C88D3DB5B3}" type="datetime1">
              <a:rPr lang="fr-FR" smtClean="0"/>
              <a:t>25/11/2021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204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FCE5CFB-EFB3-1769-B58B-2C5D82294344}" type="datetime1">
              <a:rPr lang="fr-FR" smtClean="0"/>
              <a:t>25/11/2021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94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4794AF3-1074-594B-B516-3DF4DF10F55E}" type="datetime1">
              <a:rPr lang="fr-FR" smtClean="0"/>
              <a:t>25/11/2021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0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e de titr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446533" y="3085763"/>
            <a:ext cx="11298931" cy="333814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 bwMode="auto">
          <a:xfrm>
            <a:off x="581190" y="1020430"/>
            <a:ext cx="10993548" cy="1475012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 bwMode="auto">
          <a:xfrm>
            <a:off x="581193" y="2495444"/>
            <a:ext cx="10993545" cy="59032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A9DEF83-4F69-6975-2F7B-07C88D3DB5B3}" type="datetime1">
              <a:rPr lang="fr-FR"/>
              <a:t>25/11/2021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1_Titre et contenu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1" y="702155"/>
            <a:ext cx="11029615" cy="1188720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auto">
          <a:xfrm>
            <a:off x="581191" y="2340864"/>
            <a:ext cx="11029614" cy="3634485"/>
          </a:xfrm>
        </p:spPr>
        <p:txBody>
          <a:bodyPr rtlCol="0"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FADA3D20-1B5B-2DC9-A23E-F4D4FE685C89}" type="datetime1">
              <a:rPr lang="fr-FR"/>
              <a:t>25/11/2021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En-tête de sec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 bwMode="auto">
          <a:xfrm>
            <a:off x="447816" y="5141973"/>
            <a:ext cx="11290860" cy="125882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2393949"/>
            <a:ext cx="11029614" cy="2147466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581191" y="4541416"/>
            <a:ext cx="11029614" cy="600555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E6758AD-D1BE-F5EC-B574-A7D8A8429ED4}" type="datetime1">
              <a:rPr lang="fr-FR"/>
              <a:t>25/11/2021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1_Deux contenu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 bwMode="auto">
          <a:xfrm>
            <a:off x="581193" y="2228002"/>
            <a:ext cx="5194766" cy="3633046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 bwMode="auto">
          <a:xfrm>
            <a:off x="6416038" y="2228002"/>
            <a:ext cx="5194768" cy="3633046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07E70B27-9C46-8007-0856-2C1603091F49}" type="datetime1">
              <a:rPr lang="fr-FR"/>
              <a:t>25/11/2021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Compara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title"/>
          </p:nvPr>
        </p:nvSpPr>
        <p:spPr bwMode="auto">
          <a:xfrm>
            <a:off x="5811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581190" y="2250891"/>
            <a:ext cx="5194768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 bwMode="auto">
          <a:xfrm>
            <a:off x="581193" y="2926051"/>
            <a:ext cx="5194765" cy="2934999"/>
          </a:xfrm>
        </p:spPr>
        <p:txBody>
          <a:bodyPr rtlCol="0" anchor="t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 bwMode="auto">
          <a:xfrm>
            <a:off x="6416038" y="2250891"/>
            <a:ext cx="5194769" cy="553372"/>
          </a:xfrm>
        </p:spPr>
        <p:txBody>
          <a:bodyPr rtlCol="0" anchor="ctr">
            <a:noAutofit/>
          </a:bodyPr>
          <a:lstStyle>
            <a:lvl1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None/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 bwMode="auto">
          <a:xfrm>
            <a:off x="6416037" y="2926051"/>
            <a:ext cx="5194770" cy="2934999"/>
          </a:xfrm>
        </p:spPr>
        <p:txBody>
          <a:bodyPr rtlCol="0" anchor="t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035EB5A1-3D50-AFA2-534D-BD45F1E6D743}" type="datetime1">
              <a:rPr lang="fr-FR"/>
              <a:t>25/11/2021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re uniquem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 bwMode="auto">
          <a:xfrm>
            <a:off x="5758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CC8CC31C-53BB-DD87-54B5-375478AB8C0B}" type="datetime1">
              <a:rPr lang="fr-FR"/>
              <a:t>25/11/2021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1_V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9525A67A-E50B-B24D-9E02-43336F674995}" type="datetime1">
              <a:rPr lang="fr-FR"/>
              <a:t>25/11/2021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1_Contenu avec légen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 bwMode="auto">
          <a:xfrm>
            <a:off x="447816" y="601200"/>
            <a:ext cx="3682722" cy="581547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767856" y="933449"/>
            <a:ext cx="3031851" cy="172241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auto">
          <a:xfrm>
            <a:off x="4900927" y="1179828"/>
            <a:ext cx="6650991" cy="4658215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 bwMode="auto">
          <a:xfrm>
            <a:off x="767856" y="2836653"/>
            <a:ext cx="3031851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>
          <a:xfrm>
            <a:off x="7605950" y="6456915"/>
            <a:ext cx="2844797" cy="365124"/>
          </a:xfrm>
        </p:spPr>
        <p:txBody>
          <a:bodyPr rtlCol="0"/>
          <a:lstStyle/>
          <a:p>
            <a:pPr>
              <a:defRPr/>
            </a:pPr>
            <a:fld id="{3DDF2C51-3DE7-C5B8-445D-517093C43F13}" type="datetime1">
              <a:rPr lang="fr-FR"/>
              <a:t>25/11/2021</a:t>
            </a:fld>
            <a:endParaRPr lang="en-US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 bwMode="auto">
          <a:xfrm>
            <a:off x="581191" y="6452589"/>
            <a:ext cx="6917209" cy="365124"/>
          </a:xfrm>
        </p:spPr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 bwMode="auto">
          <a:xfrm>
            <a:off x="10558299" y="6456915"/>
            <a:ext cx="1052509" cy="365124"/>
          </a:xfrm>
        </p:spPr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ADA3D20-1B5B-2DC9-A23E-F4D4FE685C89}" type="datetime1">
              <a:rPr lang="fr-FR" smtClean="0"/>
              <a:t>25/11/2021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480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1_Image avec légen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4693388"/>
            <a:ext cx="11029615" cy="566737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 bwMode="auto">
          <a:xfrm>
            <a:off x="447816" y="641349"/>
            <a:ext cx="11290858" cy="365124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 bwMode="auto">
          <a:xfrm>
            <a:off x="581191" y="5260126"/>
            <a:ext cx="11029616" cy="998147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559D6A8C-9122-2BBC-4699-05FA68E8E84D}" type="datetime1">
              <a:rPr lang="fr-FR"/>
              <a:t>25/11/2021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 algn="l">
              <a:defRPr/>
            </a:pP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1_Titre et texte vertic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/>
          </p:nvPr>
        </p:nvSpPr>
        <p:spPr bwMode="auto">
          <a:xfrm>
            <a:off x="581191" y="702155"/>
            <a:ext cx="11029615" cy="1013799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8FCE5CFB-EFB3-1769-B58B-2C5D82294344}" type="datetime1">
              <a:rPr lang="fr-FR"/>
              <a:t>25/11/2021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vertTitleAndTx" preserve="1" userDrawn="1">
  <p:cSld name="1_Titre vertical et tex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 bwMode="auto">
          <a:xfrm>
            <a:off x="8058150" y="599724"/>
            <a:ext cx="3687314" cy="58169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 bwMode="auto">
          <a:xfrm>
            <a:off x="8204199" y="863598"/>
            <a:ext cx="3124199" cy="4807325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 bwMode="auto">
          <a:xfrm>
            <a:off x="774922" y="863598"/>
            <a:ext cx="7161624" cy="4807325"/>
          </a:xfrm>
        </p:spPr>
        <p:txBody>
          <a:bodyPr vert="eaVert" rtlCol="0" anchor="t"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8" name="Rectangle 7"/>
          <p:cNvSpPr/>
          <p:nvPr/>
        </p:nvSpPr>
        <p:spPr bwMode="auto">
          <a:xfrm>
            <a:off x="446533" y="457200"/>
            <a:ext cx="3703320" cy="94996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 8"/>
          <p:cNvSpPr/>
          <p:nvPr/>
        </p:nvSpPr>
        <p:spPr bwMode="auto">
          <a:xfrm>
            <a:off x="8042146" y="453642"/>
            <a:ext cx="3703320" cy="98553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 bwMode="auto">
          <a:xfrm>
            <a:off x="4241829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4794AF3-1074-594B-B516-3DF4DF10F55E}" type="datetime1">
              <a:rPr lang="fr-FR"/>
              <a:t>25/11/2021</a:t>
            </a:fld>
            <a:endParaRPr lang="en-US"/>
          </a:p>
        </p:txBody>
      </p:sp>
      <p:sp>
        <p:nvSpPr>
          <p:cNvPr id="12" name="Espace réservé du pied de page 11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494E0C3-A56C-F92E-4D2C-EAA2A8F9013C}" type="datetime1">
              <a:rPr lang="fr-FR" smtClean="0"/>
              <a:t>25/11/2021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917664"/>
      </p:ext>
    </p:extLst>
  </p:cSld>
  <p:clrMapOvr>
    <a:masterClrMapping/>
  </p:clrMapOvr>
  <p:hf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7E70B27-9C46-8007-0856-2C1603091F49}" type="datetime1">
              <a:rPr lang="fr-FR" smtClean="0"/>
              <a:t>25/11/2021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750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5EB5A1-3D50-AFA2-534D-BD45F1E6D743}" type="datetime1">
              <a:rPr lang="fr-FR" smtClean="0"/>
              <a:t>25/11/2021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30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494E0C3-A56C-F92E-4D2C-EAA2A8F9013C}" type="datetime1">
              <a:rPr lang="fr-FR" smtClean="0"/>
              <a:t>25/11/2021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69434"/>
      </p:ext>
    </p:extLst>
  </p:cSld>
  <p:clrMapOvr>
    <a:masterClrMapping/>
  </p:clrMapOvr>
  <p:hf sldNum="0"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25A67A-E50B-B24D-9E02-43336F674995}" type="datetime1">
              <a:rPr lang="fr-FR" smtClean="0"/>
              <a:t>25/11/2021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42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DDF2C51-3DE7-C5B8-445D-517093C43F13}" type="datetime1">
              <a:rPr lang="fr-FR" smtClean="0"/>
              <a:t>25/11/2021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88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9D6A8C-9122-2BBC-4699-05FA68E8E84D}" type="datetime1">
              <a:rPr lang="fr-FR" smtClean="0"/>
              <a:t>25/11/2021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764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6494E0C3-A56C-F92E-4D2C-EAA2A8F9013C}" type="datetime1">
              <a:rPr lang="fr-FR" smtClean="0"/>
              <a:t>25/11/2021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9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../0_Planning.xlsx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../../../../Programmation/API/user/login/index.php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Plan%20assurance%20qualite/Plan-assurance-qualite.pdf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ersonne, extérieur, signe&#10;&#10;Description générée automatiquement">
            <a:extLst>
              <a:ext uri="{FF2B5EF4-FFF2-40B4-BE49-F238E27FC236}">
                <a16:creationId xmlns:a16="http://schemas.microsoft.com/office/drawing/2014/main" id="{E76B660F-6709-47B2-93D6-2740558A13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Espace réservé de la date 1" hidden="1">
            <a:extLst>
              <a:ext uri="{FF2B5EF4-FFF2-40B4-BE49-F238E27FC236}">
                <a16:creationId xmlns:a16="http://schemas.microsoft.com/office/drawing/2014/main" id="{1EF875DC-0746-46D1-AA73-C9E572A54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9525A67A-E50B-B24D-9E02-43336F674995}" type="datetime1">
              <a:rPr lang="fr-FR" smtClean="0"/>
              <a:pPr>
                <a:spcAft>
                  <a:spcPts val="600"/>
                </a:spcAft>
                <a:defRPr/>
              </a:pPr>
              <a:t>25/11/2021</a:t>
            </a:fld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52BDE1F-1495-A141-B4CE-09B7AC53AF6B}"/>
              </a:ext>
            </a:extLst>
          </p:cNvPr>
          <p:cNvSpPr txBox="1"/>
          <p:nvPr/>
        </p:nvSpPr>
        <p:spPr>
          <a:xfrm>
            <a:off x="35760" y="5661248"/>
            <a:ext cx="18739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Réunion A2-1</a:t>
            </a:r>
          </a:p>
        </p:txBody>
      </p:sp>
      <p:pic>
        <p:nvPicPr>
          <p:cNvPr id="6" name="Image 5" descr="Une image contenant texte, jouet, poupée, graphiques vectoriels&#10;&#10;Description générée automatiquement">
            <a:extLst>
              <a:ext uri="{FF2B5EF4-FFF2-40B4-BE49-F238E27FC236}">
                <a16:creationId xmlns:a16="http://schemas.microsoft.com/office/drawing/2014/main" id="{64A6F3F9-08A7-4818-A145-210743D692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6360" y="188640"/>
            <a:ext cx="2927628" cy="164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283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sz="half" idx="1"/>
          </p:nvPr>
        </p:nvSpPr>
        <p:spPr bwMode="auto"/>
        <p:txBody>
          <a:bodyPr/>
          <a:lstStyle/>
          <a:p>
            <a:pPr>
              <a:defRPr/>
            </a:pPr>
            <a:endParaRPr sz="1700" dirty="0"/>
          </a:p>
          <a:p>
            <a:pPr marL="0" indent="0">
              <a:buNone/>
              <a:defRPr/>
            </a:pPr>
            <a:endParaRPr sz="1700" dirty="0"/>
          </a:p>
          <a:p>
            <a:pPr>
              <a:defRPr/>
            </a:pPr>
            <a:endParaRPr sz="1700" dirty="0"/>
          </a:p>
          <a:p>
            <a:pPr>
              <a:defRPr/>
            </a:pPr>
            <a:endParaRPr lang="en-US" sz="1700" dirty="0"/>
          </a:p>
          <a:p>
            <a:pPr>
              <a:defRPr/>
            </a:pPr>
            <a:endParaRPr sz="1700" dirty="0"/>
          </a:p>
          <a:p>
            <a:pPr>
              <a:defRPr/>
            </a:pPr>
            <a:endParaRPr sz="1700" dirty="0"/>
          </a:p>
        </p:txBody>
      </p:sp>
      <p:pic>
        <p:nvPicPr>
          <p:cNvPr id="1496331425" name="Image 149633142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8218454" y="620688"/>
            <a:ext cx="3642599" cy="13372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14370AE-2034-4ABF-96D6-B231634BBB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47" t="15589"/>
          <a:stretch/>
        </p:blipFill>
        <p:spPr>
          <a:xfrm>
            <a:off x="527692" y="1052736"/>
            <a:ext cx="7721098" cy="52991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3FED537-3AF1-4C36-9904-77B6A54D2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62458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0AD21793-75F0-4C83-BF99-CD5165C89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4208424"/>
            <a:ext cx="9966960" cy="1325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600" b="1" cap="all">
                <a:solidFill>
                  <a:srgbClr val="FFFFFF"/>
                </a:solidFill>
                <a:hlinkClick r:id="rId2" action="ppaction://hlinkfile"/>
              </a:rPr>
              <a:t>planning</a:t>
            </a:r>
            <a:endParaRPr lang="en-US" sz="6600" b="1" cap="all">
              <a:solidFill>
                <a:srgbClr val="FFFFFF"/>
              </a:solidFill>
            </a:endParaRPr>
          </a:p>
        </p:txBody>
      </p:sp>
      <p:pic>
        <p:nvPicPr>
          <p:cNvPr id="5" name="Picture 4" descr="Calendrier sur table">
            <a:extLst>
              <a:ext uri="{FF2B5EF4-FFF2-40B4-BE49-F238E27FC236}">
                <a16:creationId xmlns:a16="http://schemas.microsoft.com/office/drawing/2014/main" id="{25258B97-7DCD-43D3-AC88-3604D2CD26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2" r="1" b="35647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48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1A62574-A8C3-43CD-8CCE-E161A907A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Light bulb on yellow background with sketched light beams and cord">
            <a:extLst>
              <a:ext uri="{FF2B5EF4-FFF2-40B4-BE49-F238E27FC236}">
                <a16:creationId xmlns:a16="http://schemas.microsoft.com/office/drawing/2014/main" id="{D5405CED-BADF-4808-B181-3C6C830619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15000"/>
          </a:blip>
          <a:srcRect t="8536"/>
          <a:stretch/>
        </p:blipFill>
        <p:spPr>
          <a:xfrm>
            <a:off x="20" y="0"/>
            <a:ext cx="12191980" cy="68580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A2F5F07-34E6-4B28-8D8B-C76C7BD7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A00604D-6BEB-488A-A289-081193BE3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>
            <a:normAutofit/>
          </a:bodyPr>
          <a:lstStyle/>
          <a:p>
            <a:pPr algn="ctr"/>
            <a:r>
              <a:rPr lang="fr-CH" sz="6000">
                <a:solidFill>
                  <a:schemeClr val="bg1"/>
                </a:solidFill>
              </a:rPr>
              <a:t>SCRUM</a:t>
            </a:r>
            <a:endParaRPr lang="fr-CH" sz="6000" dirty="0">
              <a:solidFill>
                <a:schemeClr val="bg1"/>
              </a:solidFill>
            </a:endParaRPr>
          </a:p>
        </p:txBody>
      </p:sp>
      <p:graphicFrame>
        <p:nvGraphicFramePr>
          <p:cNvPr id="16" name="Espace réservé du contenu 2">
            <a:extLst>
              <a:ext uri="{FF2B5EF4-FFF2-40B4-BE49-F238E27FC236}">
                <a16:creationId xmlns:a16="http://schemas.microsoft.com/office/drawing/2014/main" id="{67DBFC6E-B453-4A22-8F95-0ABD46ECE7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5058084"/>
              </p:ext>
            </p:extLst>
          </p:nvPr>
        </p:nvGraphicFramePr>
        <p:xfrm>
          <a:off x="1143000" y="2057400"/>
          <a:ext cx="9872871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6445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3FED537-3AF1-4C36-9904-77B6A54D2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62458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re 4">
            <a:extLst>
              <a:ext uri="{FF2B5EF4-FFF2-40B4-BE49-F238E27FC236}">
                <a16:creationId xmlns:a16="http://schemas.microsoft.com/office/drawing/2014/main" id="{297E076E-48D6-4E2E-A4DF-62619FFAE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4208424"/>
            <a:ext cx="9966960" cy="1325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5600" b="1" cap="all" dirty="0" err="1">
                <a:solidFill>
                  <a:srgbClr val="FFFFFF"/>
                </a:solidFill>
                <a:hlinkClick r:id="rId2" action="ppaction://hlinkfile"/>
              </a:rPr>
              <a:t>Présentation</a:t>
            </a:r>
            <a:r>
              <a:rPr lang="en-US" sz="5600" b="1" cap="all" dirty="0">
                <a:solidFill>
                  <a:srgbClr val="FFFFFF"/>
                </a:solidFill>
                <a:hlinkClick r:id="rId2" action="ppaction://hlinkfile"/>
              </a:rPr>
              <a:t> login</a:t>
            </a:r>
            <a:endParaRPr lang="en-US" sz="5600" b="1" cap="all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87E418-7B36-43F7-B772-754CAF83CC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423" r="1" b="31958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6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726A94-1EF0-4D91-B7BF-C033E3D6E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Réseau formé de points blancs">
            <a:extLst>
              <a:ext uri="{FF2B5EF4-FFF2-40B4-BE49-F238E27FC236}">
                <a16:creationId xmlns:a16="http://schemas.microsoft.com/office/drawing/2014/main" id="{122069BF-A805-483C-94B5-49C08B639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</a:blip>
          <a:srcRect t="8749" b="18199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8F0650C-11DF-45E6-8EC2-E3B298F0D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4FB4153-1E3E-4AE9-8306-E8C292894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B868F10-1453-467F-AF2E-0098A0FBDC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>
            <a:normAutofit/>
          </a:bodyPr>
          <a:lstStyle/>
          <a:p>
            <a:r>
              <a:rPr lang="en-US" sz="5600" b="1" cap="all" dirty="0" err="1">
                <a:solidFill>
                  <a:schemeClr val="accent5"/>
                </a:solidFill>
              </a:rPr>
              <a:t>Modélisation</a:t>
            </a:r>
            <a:r>
              <a:rPr lang="en-US" sz="5600" b="1" cap="all" dirty="0">
                <a:solidFill>
                  <a:schemeClr val="accent5"/>
                </a:solidFill>
              </a:rPr>
              <a:t> de la base de </a:t>
            </a:r>
            <a:r>
              <a:rPr lang="en-US" sz="5600" b="1" cap="all" dirty="0" err="1">
                <a:solidFill>
                  <a:schemeClr val="accent5"/>
                </a:solidFill>
              </a:rPr>
              <a:t>données</a:t>
            </a:r>
            <a:endParaRPr lang="en-US" sz="56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175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E7818327-9D44-4214-BEC7-F7463A8BD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Couleur rose pastel monochrome-table et éléments Office réduits">
            <a:extLst>
              <a:ext uri="{FF2B5EF4-FFF2-40B4-BE49-F238E27FC236}">
                <a16:creationId xmlns:a16="http://schemas.microsoft.com/office/drawing/2014/main" id="{F8C39F6D-DDA5-416C-9812-6F00A48CEC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20" y="3809"/>
            <a:ext cx="12191980" cy="68580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896B7D9-8894-4E5C-8DCF-35BECF8D3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99A86B0B-8AA6-4F3C-935A-77C7C5110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882376"/>
            <a:ext cx="9966960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5600" b="1" cap="all" dirty="0">
                <a:solidFill>
                  <a:srgbClr val="FFFFFF"/>
                </a:solidFill>
              </a:rPr>
              <a:t>Maquette sur visual studio</a:t>
            </a:r>
          </a:p>
        </p:txBody>
      </p:sp>
    </p:spTree>
    <p:extLst>
      <p:ext uri="{BB962C8B-B14F-4D97-AF65-F5344CB8AC3E}">
        <p14:creationId xmlns:p14="http://schemas.microsoft.com/office/powerpoint/2010/main" val="109495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3FED537-3AF1-4C36-9904-77B6A54D2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62458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663B5CEB-B02F-42B4-B0D6-0AD8C63C9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4208424"/>
            <a:ext cx="9966960" cy="1325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5600" b="1" cap="all" dirty="0">
                <a:solidFill>
                  <a:srgbClr val="FFFFFF"/>
                </a:solidFill>
                <a:hlinkClick r:id="rId2" action="ppaction://hlinkfile"/>
              </a:rPr>
              <a:t>Annexes</a:t>
            </a:r>
            <a:endParaRPr lang="en-US" sz="5600" b="1" cap="all" dirty="0">
              <a:solidFill>
                <a:srgbClr val="FFFFFF"/>
              </a:solidFill>
            </a:endParaRPr>
          </a:p>
        </p:txBody>
      </p:sp>
      <p:pic>
        <p:nvPicPr>
          <p:cNvPr id="5" name="Picture 4" descr="Rolls of blueprints">
            <a:extLst>
              <a:ext uri="{FF2B5EF4-FFF2-40B4-BE49-F238E27FC236}">
                <a16:creationId xmlns:a16="http://schemas.microsoft.com/office/drawing/2014/main" id="{F877E368-BF05-416F-B922-9019434858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343" r="1" b="32476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19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7818327-9D44-4214-BEC7-F7463A8BD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Picture 4" descr="points d’interrogation noirs 3D avec un point d’interrogation jaune">
            <a:extLst>
              <a:ext uri="{FF2B5EF4-FFF2-40B4-BE49-F238E27FC236}">
                <a16:creationId xmlns:a16="http://schemas.microsoft.com/office/drawing/2014/main" id="{F959C245-A102-4477-88F0-647334CAD2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l="28733" r="6379" b="1"/>
          <a:stretch/>
        </p:blipFill>
        <p:spPr>
          <a:xfrm>
            <a:off x="20" y="3809"/>
            <a:ext cx="12191980" cy="685800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96B7D9-8894-4E5C-8DCF-35BECF8D3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FA6152F7-1092-49C4-8C78-B18D8AFE9D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>
            <a:normAutofit/>
          </a:bodyPr>
          <a:lstStyle/>
          <a:p>
            <a:r>
              <a:rPr lang="fr-CH"/>
              <a:t>Avez-vous des questions ?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9A99B00-01E1-4D9D-BAE1-C9FB52AE0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67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Base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TM03457444[[fn=Base]]</Template>
  <TotalTime>211</TotalTime>
  <Words>29</Words>
  <Application>Microsoft Macintosh PowerPoint</Application>
  <DocSecurity>0</DocSecurity>
  <PresentationFormat>Grand écran</PresentationFormat>
  <Paragraphs>18</Paragraphs>
  <Slides>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Calibri</vt:lpstr>
      <vt:lpstr>Corbel</vt:lpstr>
      <vt:lpstr>Wingdings 2</vt:lpstr>
      <vt:lpstr>Base</vt:lpstr>
      <vt:lpstr>Présentation PowerPoint</vt:lpstr>
      <vt:lpstr>Présentation PowerPoint</vt:lpstr>
      <vt:lpstr>planning</vt:lpstr>
      <vt:lpstr>SCRUM</vt:lpstr>
      <vt:lpstr>Présentation login</vt:lpstr>
      <vt:lpstr>Modélisation de la base de données</vt:lpstr>
      <vt:lpstr>Maquette sur visual studio</vt:lpstr>
      <vt:lpstr>Annexes</vt:lpstr>
      <vt:lpstr>Avez-vous des questions 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Étude d’opportunité</dc:title>
  <dc:subject/>
  <dc:creator>Mourin Angela</dc:creator>
  <cp:keywords/>
  <dc:description/>
  <cp:lastModifiedBy>AURELIE sauge</cp:lastModifiedBy>
  <cp:revision>32</cp:revision>
  <dcterms:created xsi:type="dcterms:W3CDTF">2021-09-28T12:13:44Z</dcterms:created>
  <dcterms:modified xsi:type="dcterms:W3CDTF">2021-11-25T19:42:48Z</dcterms:modified>
  <cp:category/>
  <dc:identifier/>
  <cp:contentStatus/>
  <dc:language/>
  <cp:version/>
</cp:coreProperties>
</file>